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0" r:id="rId3"/>
    <p:sldId id="259" r:id="rId4"/>
    <p:sldId id="261" r:id="rId5"/>
    <p:sldId id="258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0681" autoAdjust="0"/>
  </p:normalViewPr>
  <p:slideViewPr>
    <p:cSldViewPr>
      <p:cViewPr varScale="1">
        <p:scale>
          <a:sx n="62" d="100"/>
          <a:sy n="62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0DCF3-7411-4360-873D-F79F1B331A5B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58EBE-B681-48C8-98DE-8A513A7A64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58EBE-B681-48C8-98DE-8A513A7A6436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58EBE-B681-48C8-98DE-8A513A7A6436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58EBE-B681-48C8-98DE-8A513A7A6436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58EBE-B681-48C8-98DE-8A513A7A6436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58EBE-B681-48C8-98DE-8A513A7A6436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E219-7E65-490A-B7E1-37F909B409CD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569-3262-498A-9589-88EB6CA03E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E219-7E65-490A-B7E1-37F909B409CD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569-3262-498A-9589-88EB6CA03E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E219-7E65-490A-B7E1-37F909B409CD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569-3262-498A-9589-88EB6CA03E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E219-7E65-490A-B7E1-37F909B409CD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569-3262-498A-9589-88EB6CA03E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E219-7E65-490A-B7E1-37F909B409CD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569-3262-498A-9589-88EB6CA03E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E219-7E65-490A-B7E1-37F909B409CD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569-3262-498A-9589-88EB6CA03E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E219-7E65-490A-B7E1-37F909B409CD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569-3262-498A-9589-88EB6CA03E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E219-7E65-490A-B7E1-37F909B409CD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569-3262-498A-9589-88EB6CA03E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E219-7E65-490A-B7E1-37F909B409CD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569-3262-498A-9589-88EB6CA03E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E219-7E65-490A-B7E1-37F909B409CD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569-3262-498A-9589-88EB6CA03E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E219-7E65-490A-B7E1-37F909B409CD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569-3262-498A-9589-88EB6CA03E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FE219-7E65-490A-B7E1-37F909B409CD}" type="datetimeFigureOut">
              <a:rPr lang="es-ES" smtClean="0"/>
              <a:pPr/>
              <a:t>07/03/2012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4C569-3262-498A-9589-88EB6CA03E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32473"/>
          <a:stretch>
            <a:fillRect/>
          </a:stretch>
        </p:blipFill>
        <p:spPr bwMode="auto">
          <a:xfrm>
            <a:off x="1000100" y="1285860"/>
            <a:ext cx="7072362" cy="4417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>
            <a:off x="5143504" y="6143644"/>
            <a:ext cx="36728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/>
              <a:t>A Fable </a:t>
            </a:r>
            <a:r>
              <a:rPr lang="es-ES" sz="2800" b="1" dirty="0" err="1" smtClean="0"/>
              <a:t>by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Aesop</a:t>
            </a:r>
            <a:endParaRPr lang="es-ES" sz="2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642910" y="285728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/>
              <a:t>THE SILLY WIND AND THE CLEVER SUN</a:t>
            </a:r>
            <a:endParaRPr lang="es-ES" sz="36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1142976" y="6215082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Melibea Alarcón Bautista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-28522"/>
            <a:ext cx="9144000" cy="688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501" t="33899" r="3999" b="15254"/>
          <a:stretch>
            <a:fillRect/>
          </a:stretch>
        </p:blipFill>
        <p:spPr bwMode="auto">
          <a:xfrm>
            <a:off x="9144000" y="5500702"/>
            <a:ext cx="642942" cy="571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000" t="58475" r="42500" b="1271"/>
          <a:stretch>
            <a:fillRect/>
          </a:stretch>
        </p:blipFill>
        <p:spPr bwMode="auto">
          <a:xfrm>
            <a:off x="9501222" y="3143248"/>
            <a:ext cx="714380" cy="64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0" y="2017934"/>
            <a:ext cx="1214478" cy="85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151974">
            <a:off x="9234483" y="4384649"/>
            <a:ext cx="928151" cy="657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58412" y="4286256"/>
            <a:ext cx="1214478" cy="85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6.24133E-7 C -0.10295 -0.04924 -0.20729 -0.10125 -0.27778 -0.07189 C -0.34826 -0.04253 -0.37049 0.11165 -0.42344 0.17614 C -0.47639 0.24064 -0.53177 0.22977 -0.59497 0.31484 C -0.65816 0.39991 -0.75087 0.61766 -0.80278 0.68724 C -0.85469 0.75682 -0.89201 0.72977 -0.90625 0.73278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" y="32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5816 -0.00809 C -0.1283 -0.01317 -0.19809 -0.01803 -0.26614 -0.06796 C -0.3342 -0.11789 -0.39271 -0.26861 -0.46614 -0.30721 C -0.53958 -0.34581 -0.6151 -0.31831 -0.70729 -0.29889 C -0.79948 -0.27947 -0.95087 -0.20018 -1.01927 -0.19024 C -1.08767 -0.1803 -1.10225 -0.22885 -1.11719 -0.23925 C -1.13212 -0.24965 -1.12066 -0.25127 -1.10903 -0.25266 " pathEditMode="relative" ptsTypes="aaaaaaA">
                                      <p:cBhvr>
                                        <p:cTn id="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024 0.08345 C -0.02726 0.0453 -0.06458 0.00739 -0.13056 -0.0252 C -0.19653 -0.05779 -0.30868 -0.11119 -0.38559 -0.11212 C -0.4625 -0.11304 -0.51597 -0.03884 -0.59184 -0.03075 C -0.66771 -0.02266 -0.76597 -0.086 -0.8408 -0.06334 C -0.91563 -0.04069 -0.99722 0.08437 -1.04045 0.10517 C -1.08438 0.12598 -1.09323 0.09385 -1.10208 0.06172 " pathEditMode="relative" rAng="0" ptsTypes="aaaaaaA">
                                      <p:cBhvr>
                                        <p:cTn id="1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" y="-7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2657 0.01063 C -0.07604 -0.03861 -0.175 -0.01896 -0.25086 -0.06126 C -0.32708 -0.10379 -0.37829 -0.18955 -0.42777 -0.24434 C -0.47691 -0.29866 -0.49062 -0.36015 -0.54809 -0.38812 C -0.60555 -0.41609 -0.70677 -0.42742 -0.77309 -0.41239 C -0.83941 -0.39737 -0.90069 -0.31993 -0.94652 -0.2982 C -0.99236 -0.27647 -1.02656 -0.29936 -1.04861 -0.28179 C -1.07066 -0.26422 -1.06493 -0.21498 -1.07916 -0.19233 C -1.0934 -0.16967 -1.1118 -0.13893 -1.1342 -0.1461 C -1.15659 -0.15326 -1.19722 -0.21706 -1.21388 -0.23579 " pathEditMode="relative" rAng="0" ptsTypes="aaaaaaaa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0" y="-21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059 0.00161 C -0.1217 0.00809 -0.24427 0.00994 -0.24427 0.01017 C -0.26962 0.01456 -0.29358 0.02866 -0.31771 0.03975 C -0.32917 0.06102 -0.3224 0.05617 -0.33403 0.06148 C -0.33958 0.07235 -0.34809 0.08136 -0.3566 0.08853 C -0.3592 0.0987 -0.36441 0.10425 -0.36875 0.11303 C -0.36979 0.12043 -0.37309 0.12736 -0.37309 0.13476 C -0.37309 0.1625 -0.3691 0.17614 -0.35868 0.19741 C -0.35729 0.20018 -0.35677 0.20411 -0.35451 0.2055 C -0.33924 0.21567 -0.32413 0.22746 -0.30746 0.23254 C -0.29531 0.23162 -0.28229 0.23532 -0.27083 0.23 C -0.26667 0.22815 -0.26806 0.21914 -0.26667 0.21359 C -0.26597 0.21081 -0.26458 0.2055 -0.26458 0.20573 C -0.27309 0.15002 -0.31024 0.13962 -0.34635 0.13222 C -0.36285 0.13337 -0.38819 0.13245 -0.40556 0.14031 C -0.41215 0.14331 -0.41719 0.14817 -0.42378 0.15117 C -0.42847 0.16366 -0.43142 0.1766 -0.43611 0.18908 C -0.43507 0.2189 -0.44115 0.26907 -0.41371 0.28155 C -0.40417 0.28062 -0.3941 0.28294 -0.38507 0.27877 C -0.37969 0.27623 -0.37309 0.26259 -0.37309 0.26282 C -0.37153 0.25705 -0.37014 0.25173 -0.36875 0.24618 C -0.36719 0.23925 -0.36962 0.23162 -0.37083 0.22445 C -0.37483 0.2011 -0.37483 0.2055 -0.38507 0.19186 C -0.38681 0.18955 -0.38715 0.18562 -0.38924 0.18377 C -0.4033 0.17198 -0.43507 0.1692 -0.45035 0.16736 C -0.46736 0.16828 -0.48437 0.16851 -0.50139 0.17013 C -0.51545 0.17152 -0.52899 0.18585 -0.54219 0.19186 C -0.55851 0.22353 -0.53229 0.1736 -0.55243 0.20827 C -0.56059 0.22237 -0.56736 0.23624 -0.57691 0.24896 C -0.58437 0.27831 -0.5724 0.2337 -0.58299 0.26537 C -0.5875 0.27901 -0.58906 0.29634 -0.59531 0.30883 C -0.59948 0.31715 -0.61285 0.32986 -0.61979 0.3331 C -0.62378 0.33495 -0.6283 0.33564 -0.63194 0.33865 C -0.65347 0.35691 -0.70208 0.42048 -0.70955 0.42233 L -0.74427 0.39251 " pathEditMode="relative" rAng="0" ptsTypes="fffffffffffffffffffffffffffffffffAf">
                                      <p:cBhvr>
                                        <p:cTn id="14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-58627"/>
            <a:ext cx="9144000" cy="6916627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Llamada rectangular"/>
          <p:cNvSpPr/>
          <p:nvPr/>
        </p:nvSpPr>
        <p:spPr>
          <a:xfrm>
            <a:off x="357158" y="2500306"/>
            <a:ext cx="4143404" cy="2071702"/>
          </a:xfrm>
          <a:prstGeom prst="wedgeRectCallout">
            <a:avLst>
              <a:gd name="adj1" fmla="val -19179"/>
              <a:gd name="adj2" fmla="val -842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I </a:t>
            </a:r>
            <a:r>
              <a:rPr lang="es-ES" sz="2800" dirty="0" err="1" smtClean="0"/>
              <a:t>bet</a:t>
            </a:r>
            <a:endParaRPr lang="es-ES" sz="2800" dirty="0" smtClean="0"/>
          </a:p>
          <a:p>
            <a:pPr algn="ctr"/>
            <a:r>
              <a:rPr lang="es-ES" sz="2800" dirty="0" smtClean="0"/>
              <a:t> </a:t>
            </a:r>
            <a:r>
              <a:rPr lang="es-ES" sz="2800" dirty="0" err="1" smtClean="0"/>
              <a:t>you</a:t>
            </a:r>
            <a:r>
              <a:rPr lang="es-ES" sz="2800" dirty="0" smtClean="0"/>
              <a:t> </a:t>
            </a:r>
            <a:r>
              <a:rPr lang="es-ES" sz="2800" dirty="0" err="1" smtClean="0"/>
              <a:t>can’t</a:t>
            </a:r>
            <a:r>
              <a:rPr lang="es-ES" sz="2800" dirty="0" smtClean="0"/>
              <a:t> </a:t>
            </a:r>
            <a:r>
              <a:rPr lang="es-ES" sz="2800" dirty="0" err="1" smtClean="0"/>
              <a:t>get</a:t>
            </a:r>
            <a:r>
              <a:rPr lang="es-ES" sz="2800" dirty="0" smtClean="0"/>
              <a:t> </a:t>
            </a:r>
            <a:r>
              <a:rPr lang="es-ES" sz="2800" dirty="0" err="1" smtClean="0"/>
              <a:t>him</a:t>
            </a:r>
            <a:endParaRPr lang="es-ES" sz="2800" dirty="0" smtClean="0"/>
          </a:p>
          <a:p>
            <a:pPr algn="ctr"/>
            <a:r>
              <a:rPr lang="es-ES" sz="2800" dirty="0" smtClean="0"/>
              <a:t> </a:t>
            </a:r>
            <a:r>
              <a:rPr lang="es-ES" sz="2800" dirty="0" err="1" smtClean="0"/>
              <a:t>to</a:t>
            </a:r>
            <a:r>
              <a:rPr lang="es-ES" sz="2800" dirty="0" smtClean="0"/>
              <a:t> </a:t>
            </a:r>
            <a:r>
              <a:rPr lang="es-ES" sz="2800" dirty="0" err="1" smtClean="0"/>
              <a:t>take</a:t>
            </a:r>
            <a:r>
              <a:rPr lang="es-ES" sz="2800" dirty="0" smtClean="0"/>
              <a:t> </a:t>
            </a:r>
            <a:r>
              <a:rPr lang="es-ES" sz="2800" dirty="0" err="1" smtClean="0"/>
              <a:t>his</a:t>
            </a:r>
            <a:r>
              <a:rPr lang="es-ES" sz="2800" dirty="0" smtClean="0"/>
              <a:t> </a:t>
            </a:r>
            <a:r>
              <a:rPr lang="es-ES" sz="2800" dirty="0" err="1" smtClean="0"/>
              <a:t>coat</a:t>
            </a:r>
            <a:r>
              <a:rPr lang="es-ES" sz="2800" dirty="0" smtClean="0"/>
              <a:t> and </a:t>
            </a:r>
            <a:r>
              <a:rPr lang="es-ES" sz="2800" dirty="0" err="1" smtClean="0"/>
              <a:t>hat</a:t>
            </a:r>
            <a:r>
              <a:rPr lang="es-ES" sz="2800" dirty="0" smtClean="0"/>
              <a:t> off </a:t>
            </a:r>
          </a:p>
          <a:p>
            <a:pPr algn="ctr"/>
            <a:r>
              <a:rPr lang="es-ES" sz="2800" dirty="0" err="1" smtClean="0"/>
              <a:t>either</a:t>
            </a:r>
            <a:r>
              <a:rPr lang="es-ES" sz="2800" dirty="0" smtClean="0"/>
              <a:t> !</a:t>
            </a:r>
            <a:endParaRPr lang="es-ES" sz="2800" dirty="0"/>
          </a:p>
        </p:txBody>
      </p:sp>
      <p:sp>
        <p:nvSpPr>
          <p:cNvPr id="7" name="6 Llamada ovalada"/>
          <p:cNvSpPr/>
          <p:nvPr/>
        </p:nvSpPr>
        <p:spPr>
          <a:xfrm>
            <a:off x="5643570" y="1857364"/>
            <a:ext cx="3714744" cy="1285884"/>
          </a:xfrm>
          <a:prstGeom prst="wedgeEllipseCallout">
            <a:avLst>
              <a:gd name="adj1" fmla="val -54750"/>
              <a:gd name="adj2" fmla="val -611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Of </a:t>
            </a:r>
            <a:r>
              <a:rPr lang="es-ES" sz="2800" dirty="0" err="1" smtClean="0"/>
              <a:t>course</a:t>
            </a:r>
            <a:r>
              <a:rPr lang="es-ES" sz="2800" dirty="0" smtClean="0"/>
              <a:t>, </a:t>
            </a:r>
          </a:p>
          <a:p>
            <a:pPr algn="ctr"/>
            <a:r>
              <a:rPr lang="es-ES" sz="2800" dirty="0" smtClean="0"/>
              <a:t>I can do </a:t>
            </a:r>
            <a:r>
              <a:rPr lang="es-ES" sz="2800" dirty="0" err="1" smtClean="0"/>
              <a:t>it</a:t>
            </a:r>
            <a:r>
              <a:rPr lang="es-ES" sz="2800" dirty="0" smtClean="0"/>
              <a:t> </a:t>
            </a:r>
            <a:r>
              <a:rPr lang="es-ES" sz="2800" dirty="0" err="1" smtClean="0"/>
              <a:t>better</a:t>
            </a:r>
            <a:r>
              <a:rPr lang="es-ES" sz="2800" dirty="0" smtClean="0"/>
              <a:t> </a:t>
            </a:r>
            <a:r>
              <a:rPr lang="es-ES" sz="2800" dirty="0" err="1" smtClean="0"/>
              <a:t>than</a:t>
            </a:r>
            <a:r>
              <a:rPr lang="es-ES" sz="2800" dirty="0" smtClean="0"/>
              <a:t> </a:t>
            </a:r>
            <a:r>
              <a:rPr lang="es-ES" sz="2800" dirty="0" err="1" smtClean="0"/>
              <a:t>you</a:t>
            </a:r>
            <a:r>
              <a:rPr lang="es-ES" sz="2800" dirty="0" smtClean="0"/>
              <a:t>!</a:t>
            </a:r>
            <a:endParaRPr lang="es-ES" sz="2800" dirty="0"/>
          </a:p>
        </p:txBody>
      </p:sp>
      <p:sp>
        <p:nvSpPr>
          <p:cNvPr id="3" name="2 Llamada ovalada"/>
          <p:cNvSpPr/>
          <p:nvPr/>
        </p:nvSpPr>
        <p:spPr>
          <a:xfrm>
            <a:off x="6072198" y="0"/>
            <a:ext cx="3071802" cy="3000372"/>
          </a:xfrm>
          <a:prstGeom prst="wedgeEllipseCallout">
            <a:avLst>
              <a:gd name="adj1" fmla="val -58456"/>
              <a:gd name="adj2" fmla="val -33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JA, JA, JA,… ! </a:t>
            </a:r>
            <a:r>
              <a:rPr lang="es-ES" sz="2800" dirty="0" err="1" smtClean="0"/>
              <a:t>That</a:t>
            </a:r>
            <a:r>
              <a:rPr lang="es-ES" sz="2800" dirty="0" smtClean="0"/>
              <a:t> </a:t>
            </a:r>
            <a:r>
              <a:rPr lang="es-ES" sz="2800" dirty="0" err="1" smtClean="0"/>
              <a:t>man’s</a:t>
            </a:r>
            <a:r>
              <a:rPr lang="es-ES" sz="2800" dirty="0" smtClean="0"/>
              <a:t> </a:t>
            </a:r>
            <a:r>
              <a:rPr lang="es-ES" sz="2800" dirty="0" err="1" smtClean="0"/>
              <a:t>got</a:t>
            </a:r>
            <a:r>
              <a:rPr lang="es-ES" sz="2800" dirty="0" smtClean="0"/>
              <a:t> </a:t>
            </a:r>
            <a:r>
              <a:rPr lang="es-ES" sz="2800" dirty="0" err="1" smtClean="0"/>
              <a:t>one</a:t>
            </a:r>
            <a:r>
              <a:rPr lang="es-ES" sz="2800" dirty="0" smtClean="0"/>
              <a:t> up </a:t>
            </a:r>
            <a:r>
              <a:rPr lang="es-ES" sz="2800" dirty="0" err="1" smtClean="0"/>
              <a:t>on</a:t>
            </a:r>
            <a:r>
              <a:rPr lang="es-ES" sz="2800" dirty="0" smtClean="0"/>
              <a:t> </a:t>
            </a:r>
            <a:r>
              <a:rPr lang="es-ES" sz="2800" dirty="0" err="1" smtClean="0"/>
              <a:t>you</a:t>
            </a:r>
            <a:r>
              <a:rPr lang="es-ES" sz="2800" dirty="0" smtClean="0"/>
              <a:t>*!</a:t>
            </a:r>
            <a:endParaRPr lang="es-ES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6072206"/>
            <a:ext cx="9144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1800000"/>
            </a:lightRig>
          </a:scene3d>
          <a:sp3d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*“TO GET ONE UP ON SOMEBODY” = GANAR VENTAJA SOBRE ALGUIEN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7" grpId="0" animBg="1"/>
      <p:bldP spid="3" grpId="0" animBg="1"/>
      <p:bldP spid="3" grpId="1" animBg="1"/>
      <p:bldP spid="8" grpId="0" animBg="1"/>
      <p:bldP spid="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64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90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Llamada ovalada"/>
          <p:cNvSpPr/>
          <p:nvPr/>
        </p:nvSpPr>
        <p:spPr>
          <a:xfrm>
            <a:off x="571472" y="4143380"/>
            <a:ext cx="7072362" cy="2398598"/>
          </a:xfrm>
          <a:prstGeom prst="wedgeEllipseCallout">
            <a:avLst>
              <a:gd name="adj1" fmla="val -14551"/>
              <a:gd name="adj2" fmla="val -777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Gentle and kind persuasion win </a:t>
            </a:r>
          </a:p>
          <a:p>
            <a:pPr algn="ctr"/>
            <a:r>
              <a:rPr lang="en-US" sz="3200" dirty="0" smtClean="0"/>
              <a:t>where force and bluster* </a:t>
            </a:r>
          </a:p>
          <a:p>
            <a:pPr algn="ctr"/>
            <a:r>
              <a:rPr lang="en-US" sz="3200" dirty="0" smtClean="0"/>
              <a:t>fail</a:t>
            </a:r>
            <a:endParaRPr lang="es-ES" sz="3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786446" y="6396335"/>
            <a:ext cx="335755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1800000"/>
            </a:lightRig>
          </a:scene3d>
          <a:sp3d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*BLUSTER: fanfarronada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90</Words>
  <Application>Microsoft Office PowerPoint</Application>
  <PresentationFormat>Presentación en pantalla (4:3)</PresentationFormat>
  <Paragraphs>20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Diapositiva 1</vt:lpstr>
      <vt:lpstr>Diapositiva 2</vt:lpstr>
      <vt:lpstr>Diapositiva 3</vt:lpstr>
      <vt:lpstr>Diapositiva 4</vt:lpstr>
      <vt:lpstr>Diapositiva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Melibea</dc:creator>
  <cp:lastModifiedBy>Melibea</cp:lastModifiedBy>
  <cp:revision>43</cp:revision>
  <dcterms:created xsi:type="dcterms:W3CDTF">2012-02-27T11:52:38Z</dcterms:created>
  <dcterms:modified xsi:type="dcterms:W3CDTF">2012-03-07T09:40:59Z</dcterms:modified>
</cp:coreProperties>
</file>